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ADAE"/>
    <a:srgbClr val="F8CB45"/>
    <a:srgbClr val="AEC4AF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1168505" y="1377591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accent2">
                    <a:lumMod val="5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accent2">
                  <a:lumMod val="5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737" y="3786812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2519923" y="214379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1623908" y="1244098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4908041" y="1244098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1596002" y="4077845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2207333" y="615430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2207333" y="2072130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  <a:hlinkClick r:id="rId5"/>
              </a:rPr>
              <a:t>Free Presentation Slides</a:t>
            </a:r>
            <a:endParaRPr sz="1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Arial</vt:lpstr>
      <vt:lpstr>Helvetica Light</vt:lpstr>
      <vt:lpstr>Montserrat ExtraBold</vt:lpstr>
      <vt:lpstr>Helvetica Neue Medium</vt:lpstr>
      <vt:lpstr>Montserrat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2020-02-27T19:51:27Z</dcterms:modified>
  <cp:category>Powerpoint and Google Slide Templates</cp:category>
</cp:coreProperties>
</file>